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7561263" cy="10693400"/>
  <p:notesSz cx="6797675" cy="987425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96888" indent="-396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95363" indent="-809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492250" indent="-1206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990725" indent="-1619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173"/>
    <a:srgbClr val="00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254906-797C-4CFC-8AED-9AECB8E26FAC}" v="10" dt="2020-12-13T19:15:46.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664" y="66"/>
      </p:cViewPr>
      <p:guideLst>
        <p:guide orient="horz" pos="3368"/>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9FE4F020-C9DD-4B10-8D9D-77B0A6F5FD74}"/>
              </a:ext>
            </a:extLst>
          </p:cNvPr>
          <p:cNvSpPr>
            <a:spLocks noGrp="1"/>
          </p:cNvSpPr>
          <p:nvPr>
            <p:ph type="hdr" sz="quarter"/>
          </p:nvPr>
        </p:nvSpPr>
        <p:spPr>
          <a:xfrm>
            <a:off x="0" y="0"/>
            <a:ext cx="2946400" cy="493713"/>
          </a:xfrm>
          <a:prstGeom prst="rect">
            <a:avLst/>
          </a:prstGeom>
        </p:spPr>
        <p:txBody>
          <a:bodyPr vert="horz" lIns="87947" tIns="43973" rIns="87947" bIns="43973" rtlCol="0"/>
          <a:lstStyle>
            <a:lvl1pPr algn="l" eaLnBrk="1" hangingPunct="1">
              <a:defRPr sz="1200">
                <a:latin typeface="Arial" charset="0"/>
              </a:defRPr>
            </a:lvl1pPr>
          </a:lstStyle>
          <a:p>
            <a:pPr>
              <a:defRPr/>
            </a:pPr>
            <a:endParaRPr lang="es-ES"/>
          </a:p>
        </p:txBody>
      </p:sp>
      <p:sp>
        <p:nvSpPr>
          <p:cNvPr id="3" name="2 Marcador de fecha">
            <a:extLst>
              <a:ext uri="{FF2B5EF4-FFF2-40B4-BE49-F238E27FC236}">
                <a16:creationId xmlns:a16="http://schemas.microsoft.com/office/drawing/2014/main" id="{CC627E00-0498-4702-9614-DBF7E49D7FD5}"/>
              </a:ext>
            </a:extLst>
          </p:cNvPr>
          <p:cNvSpPr>
            <a:spLocks noGrp="1"/>
          </p:cNvSpPr>
          <p:nvPr>
            <p:ph type="dt" idx="1"/>
          </p:nvPr>
        </p:nvSpPr>
        <p:spPr>
          <a:xfrm>
            <a:off x="3849688" y="0"/>
            <a:ext cx="2946400" cy="493713"/>
          </a:xfrm>
          <a:prstGeom prst="rect">
            <a:avLst/>
          </a:prstGeom>
        </p:spPr>
        <p:txBody>
          <a:bodyPr vert="horz" lIns="87947" tIns="43973" rIns="87947" bIns="43973" rtlCol="0"/>
          <a:lstStyle>
            <a:lvl1pPr algn="r" eaLnBrk="1" hangingPunct="1">
              <a:defRPr sz="1200">
                <a:latin typeface="Arial" charset="0"/>
              </a:defRPr>
            </a:lvl1pPr>
          </a:lstStyle>
          <a:p>
            <a:pPr>
              <a:defRPr/>
            </a:pPr>
            <a:fld id="{F72AC41D-18A2-412B-8036-40B29724B107}" type="datetimeFigureOut">
              <a:rPr lang="es-ES"/>
              <a:pPr>
                <a:defRPr/>
              </a:pPr>
              <a:t>17/06/2021</a:t>
            </a:fld>
            <a:endParaRPr lang="es-ES"/>
          </a:p>
        </p:txBody>
      </p:sp>
      <p:sp>
        <p:nvSpPr>
          <p:cNvPr id="4" name="3 Marcador de imagen de diapositiva">
            <a:extLst>
              <a:ext uri="{FF2B5EF4-FFF2-40B4-BE49-F238E27FC236}">
                <a16:creationId xmlns:a16="http://schemas.microsoft.com/office/drawing/2014/main" id="{B03D90EC-9AC8-47F6-A46F-058751D41576}"/>
              </a:ext>
            </a:extLst>
          </p:cNvPr>
          <p:cNvSpPr>
            <a:spLocks noGrp="1" noRot="1" noChangeAspect="1"/>
          </p:cNvSpPr>
          <p:nvPr>
            <p:ph type="sldImg" idx="2"/>
          </p:nvPr>
        </p:nvSpPr>
        <p:spPr>
          <a:xfrm>
            <a:off x="2090738" y="741363"/>
            <a:ext cx="2616200" cy="3702050"/>
          </a:xfrm>
          <a:prstGeom prst="rect">
            <a:avLst/>
          </a:prstGeom>
          <a:noFill/>
          <a:ln w="12700">
            <a:solidFill>
              <a:prstClr val="black"/>
            </a:solidFill>
          </a:ln>
        </p:spPr>
        <p:txBody>
          <a:bodyPr vert="horz" lIns="87947" tIns="43973" rIns="87947" bIns="43973" rtlCol="0" anchor="ctr"/>
          <a:lstStyle/>
          <a:p>
            <a:pPr lvl="0"/>
            <a:endParaRPr lang="es-ES" noProof="0"/>
          </a:p>
        </p:txBody>
      </p:sp>
      <p:sp>
        <p:nvSpPr>
          <p:cNvPr id="5" name="4 Marcador de notas">
            <a:extLst>
              <a:ext uri="{FF2B5EF4-FFF2-40B4-BE49-F238E27FC236}">
                <a16:creationId xmlns:a16="http://schemas.microsoft.com/office/drawing/2014/main" id="{0E15F13C-AAE9-4806-837A-2DF1DB4A297D}"/>
              </a:ext>
            </a:extLst>
          </p:cNvPr>
          <p:cNvSpPr>
            <a:spLocks noGrp="1"/>
          </p:cNvSpPr>
          <p:nvPr>
            <p:ph type="body" sz="quarter" idx="3"/>
          </p:nvPr>
        </p:nvSpPr>
        <p:spPr>
          <a:xfrm>
            <a:off x="679450" y="4689475"/>
            <a:ext cx="5438775" cy="4443413"/>
          </a:xfrm>
          <a:prstGeom prst="rect">
            <a:avLst/>
          </a:prstGeom>
        </p:spPr>
        <p:txBody>
          <a:bodyPr vert="horz" lIns="87947" tIns="43973" rIns="87947" bIns="43973"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1967C096-95DD-4050-A1CF-B55C1124FF4D}"/>
              </a:ext>
            </a:extLst>
          </p:cNvPr>
          <p:cNvSpPr>
            <a:spLocks noGrp="1"/>
          </p:cNvSpPr>
          <p:nvPr>
            <p:ph type="ftr" sz="quarter" idx="4"/>
          </p:nvPr>
        </p:nvSpPr>
        <p:spPr>
          <a:xfrm>
            <a:off x="0" y="9378950"/>
            <a:ext cx="2946400" cy="493713"/>
          </a:xfrm>
          <a:prstGeom prst="rect">
            <a:avLst/>
          </a:prstGeom>
        </p:spPr>
        <p:txBody>
          <a:bodyPr vert="horz" lIns="87947" tIns="43973" rIns="87947" bIns="43973" rtlCol="0" anchor="b"/>
          <a:lstStyle>
            <a:lvl1pPr algn="l" eaLnBrk="1" hangingPunct="1">
              <a:defRPr sz="1200">
                <a:latin typeface="Arial" charset="0"/>
              </a:defRPr>
            </a:lvl1pPr>
          </a:lstStyle>
          <a:p>
            <a:pPr>
              <a:defRPr/>
            </a:pPr>
            <a:endParaRPr lang="es-ES"/>
          </a:p>
        </p:txBody>
      </p:sp>
      <p:sp>
        <p:nvSpPr>
          <p:cNvPr id="7" name="6 Marcador de número de diapositiva">
            <a:extLst>
              <a:ext uri="{FF2B5EF4-FFF2-40B4-BE49-F238E27FC236}">
                <a16:creationId xmlns:a16="http://schemas.microsoft.com/office/drawing/2014/main" id="{44A6D44D-5195-47F7-8E0E-74C8D7C4F77D}"/>
              </a:ext>
            </a:extLst>
          </p:cNvPr>
          <p:cNvSpPr>
            <a:spLocks noGrp="1"/>
          </p:cNvSpPr>
          <p:nvPr>
            <p:ph type="sldNum" sz="quarter" idx="5"/>
          </p:nvPr>
        </p:nvSpPr>
        <p:spPr>
          <a:xfrm>
            <a:off x="3849688" y="9378950"/>
            <a:ext cx="2946400" cy="493713"/>
          </a:xfrm>
          <a:prstGeom prst="rect">
            <a:avLst/>
          </a:prstGeom>
        </p:spPr>
        <p:txBody>
          <a:bodyPr vert="horz" wrap="square" lIns="87947" tIns="43973" rIns="87947" bIns="43973" numCol="1" anchor="b" anchorCtr="0" compatLnSpc="1">
            <a:prstTxWarp prst="textNoShape">
              <a:avLst/>
            </a:prstTxWarp>
          </a:bodyPr>
          <a:lstStyle>
            <a:lvl1pPr algn="r" eaLnBrk="1" hangingPunct="1">
              <a:defRPr sz="1200"/>
            </a:lvl1pPr>
          </a:lstStyle>
          <a:p>
            <a:pPr>
              <a:defRPr/>
            </a:pPr>
            <a:fld id="{171692C2-B775-4F79-990E-3DB3AE0934CB}"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notesStyle>
    <a:lvl1pPr algn="l" defTabSz="995363" rtl="0" eaLnBrk="0" fontAlgn="base" hangingPunct="0">
      <a:spcBef>
        <a:spcPct val="30000"/>
      </a:spcBef>
      <a:spcAft>
        <a:spcPct val="0"/>
      </a:spcAft>
      <a:defRPr sz="1300" kern="1200">
        <a:solidFill>
          <a:schemeClr val="tx1"/>
        </a:solidFill>
        <a:latin typeface="+mn-lt"/>
        <a:ea typeface="+mn-ea"/>
        <a:cs typeface="+mn-cs"/>
      </a:defRPr>
    </a:lvl1pPr>
    <a:lvl2pPr marL="496888" algn="l" defTabSz="995363" rtl="0" eaLnBrk="0" fontAlgn="base" hangingPunct="0">
      <a:spcBef>
        <a:spcPct val="30000"/>
      </a:spcBef>
      <a:spcAft>
        <a:spcPct val="0"/>
      </a:spcAft>
      <a:defRPr sz="1300" kern="1200">
        <a:solidFill>
          <a:schemeClr val="tx1"/>
        </a:solidFill>
        <a:latin typeface="+mn-lt"/>
        <a:ea typeface="+mn-ea"/>
        <a:cs typeface="+mn-cs"/>
      </a:defRPr>
    </a:lvl2pPr>
    <a:lvl3pPr marL="995363" algn="l" defTabSz="995363" rtl="0" eaLnBrk="0" fontAlgn="base" hangingPunct="0">
      <a:spcBef>
        <a:spcPct val="30000"/>
      </a:spcBef>
      <a:spcAft>
        <a:spcPct val="0"/>
      </a:spcAft>
      <a:defRPr sz="1300" kern="1200">
        <a:solidFill>
          <a:schemeClr val="tx1"/>
        </a:solidFill>
        <a:latin typeface="+mn-lt"/>
        <a:ea typeface="+mn-ea"/>
        <a:cs typeface="+mn-cs"/>
      </a:defRPr>
    </a:lvl3pPr>
    <a:lvl4pPr marL="1492250" algn="l" defTabSz="995363" rtl="0" eaLnBrk="0" fontAlgn="base" hangingPunct="0">
      <a:spcBef>
        <a:spcPct val="30000"/>
      </a:spcBef>
      <a:spcAft>
        <a:spcPct val="0"/>
      </a:spcAft>
      <a:defRPr sz="1300" kern="1200">
        <a:solidFill>
          <a:schemeClr val="tx1"/>
        </a:solidFill>
        <a:latin typeface="+mn-lt"/>
        <a:ea typeface="+mn-ea"/>
        <a:cs typeface="+mn-cs"/>
      </a:defRPr>
    </a:lvl4pPr>
    <a:lvl5pPr marL="1990725" algn="l" defTabSz="995363" rtl="0" eaLnBrk="0" fontAlgn="base" hangingPunct="0">
      <a:spcBef>
        <a:spcPct val="30000"/>
      </a:spcBef>
      <a:spcAft>
        <a:spcPct val="0"/>
      </a:spcAft>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imagen de diapositiva">
            <a:extLst>
              <a:ext uri="{FF2B5EF4-FFF2-40B4-BE49-F238E27FC236}">
                <a16:creationId xmlns:a16="http://schemas.microsoft.com/office/drawing/2014/main" id="{36712462-8C14-4CC0-9204-32E91A72FF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2 Marcador de notas">
            <a:extLst>
              <a:ext uri="{FF2B5EF4-FFF2-40B4-BE49-F238E27FC236}">
                <a16:creationId xmlns:a16="http://schemas.microsoft.com/office/drawing/2014/main" id="{36A70098-C132-463F-A114-422F970925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a:p>
        </p:txBody>
      </p:sp>
      <p:sp>
        <p:nvSpPr>
          <p:cNvPr id="4100" name="3 Marcador de número de diapositiva">
            <a:extLst>
              <a:ext uri="{FF2B5EF4-FFF2-40B4-BE49-F238E27FC236}">
                <a16:creationId xmlns:a16="http://schemas.microsoft.com/office/drawing/2014/main" id="{5F999976-B225-4EA9-BFAF-362EB4EAEA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13ED1A4-F41C-4CD0-A3C9-101FA567A9C2}" type="slidenum">
              <a:rPr lang="es-ES" altLang="es-ES" sz="1200" smtClean="0">
                <a:latin typeface="Arial" panose="020B0604020202020204" pitchFamily="34" charset="0"/>
              </a:rPr>
              <a:pPr>
                <a:spcBef>
                  <a:spcPct val="0"/>
                </a:spcBef>
              </a:pPr>
              <a:t>1</a:t>
            </a:fld>
            <a:endParaRPr lang="es-ES" altLang="es-E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67095" y="3321267"/>
            <a:ext cx="6427074" cy="2292768"/>
          </a:xfrm>
        </p:spPr>
        <p:txBody>
          <a:bodyPr/>
          <a:lstStyle/>
          <a:p>
            <a:r>
              <a:rPr lang="es-ES"/>
              <a:t>Haga clic para modificar el estilo de título del patrón</a:t>
            </a:r>
          </a:p>
        </p:txBody>
      </p:sp>
      <p:sp>
        <p:nvSpPr>
          <p:cNvPr id="3" name="2 Subtítulo"/>
          <p:cNvSpPr>
            <a:spLocks noGrp="1"/>
          </p:cNvSpPr>
          <p:nvPr>
            <p:ph type="subTitle" idx="1"/>
          </p:nvPr>
        </p:nvSpPr>
        <p:spPr>
          <a:xfrm>
            <a:off x="1134190" y="6059594"/>
            <a:ext cx="5292884" cy="2732757"/>
          </a:xfrm>
        </p:spPr>
        <p:txBody>
          <a:bodyPr/>
          <a:lstStyle>
            <a:lvl1pPr marL="0" indent="0" algn="ctr">
              <a:buNone/>
              <a:defRPr/>
            </a:lvl1pPr>
            <a:lvl2pPr marL="497845" indent="0" algn="ctr">
              <a:buNone/>
              <a:defRPr/>
            </a:lvl2pPr>
            <a:lvl3pPr marL="995690" indent="0" algn="ctr">
              <a:buNone/>
              <a:defRPr/>
            </a:lvl3pPr>
            <a:lvl4pPr marL="1493535" indent="0" algn="ctr">
              <a:buNone/>
              <a:defRPr/>
            </a:lvl4pPr>
            <a:lvl5pPr marL="1991380" indent="0" algn="ctr">
              <a:buNone/>
              <a:defRPr/>
            </a:lvl5pPr>
            <a:lvl6pPr marL="2489225" indent="0" algn="ctr">
              <a:buNone/>
              <a:defRPr/>
            </a:lvl6pPr>
            <a:lvl7pPr marL="2987070" indent="0" algn="ctr">
              <a:buNone/>
              <a:defRPr/>
            </a:lvl7pPr>
            <a:lvl8pPr marL="3484916" indent="0" algn="ctr">
              <a:buNone/>
              <a:defRPr/>
            </a:lvl8pPr>
            <a:lvl9pPr marL="3982761" indent="0" algn="ctr">
              <a:buNone/>
              <a:defRPr/>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7723F0BF-401B-4168-895C-C148B702BC6E}"/>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C66E478A-7005-4B94-B71B-55475ECF57B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A7D96E3C-47BF-4FDB-A817-CD74D0EA1651}"/>
              </a:ext>
            </a:extLst>
          </p:cNvPr>
          <p:cNvSpPr>
            <a:spLocks noGrp="1" noChangeArrowheads="1"/>
          </p:cNvSpPr>
          <p:nvPr>
            <p:ph type="sldNum" sz="quarter" idx="12"/>
          </p:nvPr>
        </p:nvSpPr>
        <p:spPr>
          <a:ln/>
        </p:spPr>
        <p:txBody>
          <a:bodyPr/>
          <a:lstStyle>
            <a:lvl1pPr>
              <a:defRPr/>
            </a:lvl1pPr>
          </a:lstStyle>
          <a:p>
            <a:pPr>
              <a:defRPr/>
            </a:pPr>
            <a:fld id="{2D070932-C77F-42BE-866B-802FBDA922B5}" type="slidenum">
              <a:rPr lang="es-ES" altLang="es-ES"/>
              <a:pPr>
                <a:defRPr/>
              </a:pPr>
              <a:t>‹Nº›</a:t>
            </a:fld>
            <a:endParaRPr lang="es-ES" altLang="es-ES"/>
          </a:p>
        </p:txBody>
      </p:sp>
    </p:spTree>
    <p:extLst>
      <p:ext uri="{BB962C8B-B14F-4D97-AF65-F5344CB8AC3E}">
        <p14:creationId xmlns:p14="http://schemas.microsoft.com/office/powerpoint/2010/main" val="382811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1D6F25F8-04F0-45C7-90AF-D0487A21F166}"/>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05251E5D-C5C6-4373-B19A-0EBF14AEAA7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EBBCB3C5-0177-4B04-B471-EF42AF581CBB}"/>
              </a:ext>
            </a:extLst>
          </p:cNvPr>
          <p:cNvSpPr>
            <a:spLocks noGrp="1" noChangeArrowheads="1"/>
          </p:cNvSpPr>
          <p:nvPr>
            <p:ph type="sldNum" sz="quarter" idx="12"/>
          </p:nvPr>
        </p:nvSpPr>
        <p:spPr>
          <a:ln/>
        </p:spPr>
        <p:txBody>
          <a:bodyPr/>
          <a:lstStyle>
            <a:lvl1pPr>
              <a:defRPr/>
            </a:lvl1pPr>
          </a:lstStyle>
          <a:p>
            <a:pPr>
              <a:defRPr/>
            </a:pPr>
            <a:fld id="{B63548E9-9E69-461E-8192-505BD4C92D24}" type="slidenum">
              <a:rPr lang="es-ES" altLang="es-ES"/>
              <a:pPr>
                <a:defRPr/>
              </a:pPr>
              <a:t>‹Nº›</a:t>
            </a:fld>
            <a:endParaRPr lang="es-ES" altLang="es-ES"/>
          </a:p>
        </p:txBody>
      </p:sp>
    </p:spTree>
    <p:extLst>
      <p:ext uri="{BB962C8B-B14F-4D97-AF65-F5344CB8AC3E}">
        <p14:creationId xmlns:p14="http://schemas.microsoft.com/office/powerpoint/2010/main" val="80524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481916" y="428851"/>
            <a:ext cx="1701284" cy="9122807"/>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378063" y="428851"/>
            <a:ext cx="4935824" cy="912280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094994EC-6FCE-4ED3-A760-905495988491}"/>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F1EE7DC3-C0EF-4D2C-B469-0D442F1E1CD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DFFC4B0F-2B50-46FD-95ED-3DADBF35FE27}"/>
              </a:ext>
            </a:extLst>
          </p:cNvPr>
          <p:cNvSpPr>
            <a:spLocks noGrp="1" noChangeArrowheads="1"/>
          </p:cNvSpPr>
          <p:nvPr>
            <p:ph type="sldNum" sz="quarter" idx="12"/>
          </p:nvPr>
        </p:nvSpPr>
        <p:spPr>
          <a:ln/>
        </p:spPr>
        <p:txBody>
          <a:bodyPr/>
          <a:lstStyle>
            <a:lvl1pPr>
              <a:defRPr/>
            </a:lvl1pPr>
          </a:lstStyle>
          <a:p>
            <a:pPr>
              <a:defRPr/>
            </a:pPr>
            <a:fld id="{19FCDC4C-4332-42AA-BBBD-842727D776A6}" type="slidenum">
              <a:rPr lang="es-ES" altLang="es-ES"/>
              <a:pPr>
                <a:defRPr/>
              </a:pPr>
              <a:t>‹Nº›</a:t>
            </a:fld>
            <a:endParaRPr lang="es-ES" altLang="es-ES"/>
          </a:p>
        </p:txBody>
      </p:sp>
    </p:spTree>
    <p:extLst>
      <p:ext uri="{BB962C8B-B14F-4D97-AF65-F5344CB8AC3E}">
        <p14:creationId xmlns:p14="http://schemas.microsoft.com/office/powerpoint/2010/main" val="1595854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178010BC-66C5-4AAC-919F-B55A0E63843B}"/>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DB2E998F-E8B8-4706-8ED8-7B5465D5E25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ACC6D55F-CC3B-430E-A35F-37693679F564}"/>
              </a:ext>
            </a:extLst>
          </p:cNvPr>
          <p:cNvSpPr>
            <a:spLocks noGrp="1" noChangeArrowheads="1"/>
          </p:cNvSpPr>
          <p:nvPr>
            <p:ph type="sldNum" sz="quarter" idx="12"/>
          </p:nvPr>
        </p:nvSpPr>
        <p:spPr>
          <a:ln/>
        </p:spPr>
        <p:txBody>
          <a:bodyPr/>
          <a:lstStyle>
            <a:lvl1pPr>
              <a:defRPr/>
            </a:lvl1pPr>
          </a:lstStyle>
          <a:p>
            <a:pPr>
              <a:defRPr/>
            </a:pPr>
            <a:fld id="{355601C4-91F0-4A53-9C79-19167F4309BC}" type="slidenum">
              <a:rPr lang="es-ES" altLang="es-ES"/>
              <a:pPr>
                <a:defRPr/>
              </a:pPr>
              <a:t>‹Nº›</a:t>
            </a:fld>
            <a:endParaRPr lang="es-ES" altLang="es-ES"/>
          </a:p>
        </p:txBody>
      </p:sp>
    </p:spTree>
    <p:extLst>
      <p:ext uri="{BB962C8B-B14F-4D97-AF65-F5344CB8AC3E}">
        <p14:creationId xmlns:p14="http://schemas.microsoft.com/office/powerpoint/2010/main" val="245212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96850" y="6870881"/>
            <a:ext cx="6427074" cy="2123828"/>
          </a:xfrm>
        </p:spPr>
        <p:txBody>
          <a:bodyPr anchor="t"/>
          <a:lstStyle>
            <a:lvl1pPr algn="l">
              <a:defRPr sz="4400" b="1" cap="all"/>
            </a:lvl1pPr>
          </a:lstStyle>
          <a:p>
            <a:r>
              <a:rPr lang="es-ES"/>
              <a:t>Haga clic para modificar el estilo de título del patrón</a:t>
            </a:r>
          </a:p>
        </p:txBody>
      </p:sp>
      <p:sp>
        <p:nvSpPr>
          <p:cNvPr id="3" name="2 Marcador de texto"/>
          <p:cNvSpPr>
            <a:spLocks noGrp="1"/>
          </p:cNvSpPr>
          <p:nvPr>
            <p:ph type="body" idx="1"/>
          </p:nvPr>
        </p:nvSpPr>
        <p:spPr>
          <a:xfrm>
            <a:off x="596850" y="4531700"/>
            <a:ext cx="6427074" cy="2339182"/>
          </a:xfrm>
        </p:spPr>
        <p:txBody>
          <a:bodyPr anchor="b"/>
          <a:lstStyle>
            <a:lvl1pPr marL="0" indent="0">
              <a:buNone/>
              <a:defRPr sz="2200"/>
            </a:lvl1pPr>
            <a:lvl2pPr marL="497845" indent="0">
              <a:buNone/>
              <a:defRPr sz="2000"/>
            </a:lvl2pPr>
            <a:lvl3pPr marL="995690" indent="0">
              <a:buNone/>
              <a:defRPr sz="1700"/>
            </a:lvl3pPr>
            <a:lvl4pPr marL="1493535" indent="0">
              <a:buNone/>
              <a:defRPr sz="1500"/>
            </a:lvl4pPr>
            <a:lvl5pPr marL="1991380" indent="0">
              <a:buNone/>
              <a:defRPr sz="1500"/>
            </a:lvl5pPr>
            <a:lvl6pPr marL="2489225" indent="0">
              <a:buNone/>
              <a:defRPr sz="1500"/>
            </a:lvl6pPr>
            <a:lvl7pPr marL="2987070" indent="0">
              <a:buNone/>
              <a:defRPr sz="1500"/>
            </a:lvl7pPr>
            <a:lvl8pPr marL="3484916" indent="0">
              <a:buNone/>
              <a:defRPr sz="1500"/>
            </a:lvl8pPr>
            <a:lvl9pPr marL="3982761" indent="0">
              <a:buNone/>
              <a:defRPr sz="15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7BACDB4D-D6C2-40F6-AACB-8B91DCD47BBA}"/>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74BCD5E4-B773-40C8-9D3D-9D020589848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FC89E5E8-9C36-4FF9-ADBB-3C7FA0C2605D}"/>
              </a:ext>
            </a:extLst>
          </p:cNvPr>
          <p:cNvSpPr>
            <a:spLocks noGrp="1" noChangeArrowheads="1"/>
          </p:cNvSpPr>
          <p:nvPr>
            <p:ph type="sldNum" sz="quarter" idx="12"/>
          </p:nvPr>
        </p:nvSpPr>
        <p:spPr>
          <a:ln/>
        </p:spPr>
        <p:txBody>
          <a:bodyPr/>
          <a:lstStyle>
            <a:lvl1pPr>
              <a:defRPr/>
            </a:lvl1pPr>
          </a:lstStyle>
          <a:p>
            <a:pPr>
              <a:defRPr/>
            </a:pPr>
            <a:fld id="{08763907-6042-4539-992C-39DDF17169E2}" type="slidenum">
              <a:rPr lang="es-ES" altLang="es-ES"/>
              <a:pPr>
                <a:defRPr/>
              </a:pPr>
              <a:t>‹Nº›</a:t>
            </a:fld>
            <a:endParaRPr lang="es-ES" altLang="es-ES"/>
          </a:p>
        </p:txBody>
      </p:sp>
    </p:spTree>
    <p:extLst>
      <p:ext uri="{BB962C8B-B14F-4D97-AF65-F5344CB8AC3E}">
        <p14:creationId xmlns:p14="http://schemas.microsoft.com/office/powerpoint/2010/main" val="192205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378063" y="2495127"/>
            <a:ext cx="3318554" cy="70565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3864646" y="2495127"/>
            <a:ext cx="3318554" cy="70565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678ED088-5E84-40C2-BCE8-5D027865D87D}"/>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8B85E3F6-A2C2-48DF-BABA-96DA98669BD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FC2947FD-3CD7-4DAB-84E9-9480DAD15150}"/>
              </a:ext>
            </a:extLst>
          </p:cNvPr>
          <p:cNvSpPr>
            <a:spLocks noGrp="1" noChangeArrowheads="1"/>
          </p:cNvSpPr>
          <p:nvPr>
            <p:ph type="sldNum" sz="quarter" idx="12"/>
          </p:nvPr>
        </p:nvSpPr>
        <p:spPr>
          <a:ln/>
        </p:spPr>
        <p:txBody>
          <a:bodyPr/>
          <a:lstStyle>
            <a:lvl1pPr>
              <a:defRPr/>
            </a:lvl1pPr>
          </a:lstStyle>
          <a:p>
            <a:pPr>
              <a:defRPr/>
            </a:pPr>
            <a:fld id="{DE5F3F5E-4E74-4CF2-A6D2-921F88FEF542}" type="slidenum">
              <a:rPr lang="es-ES" altLang="es-ES"/>
              <a:pPr>
                <a:defRPr/>
              </a:pPr>
              <a:t>‹Nº›</a:t>
            </a:fld>
            <a:endParaRPr lang="es-ES" altLang="es-ES"/>
          </a:p>
        </p:txBody>
      </p:sp>
    </p:spTree>
    <p:extLst>
      <p:ext uri="{BB962C8B-B14F-4D97-AF65-F5344CB8AC3E}">
        <p14:creationId xmlns:p14="http://schemas.microsoft.com/office/powerpoint/2010/main" val="262547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378063" y="2393020"/>
            <a:ext cx="3341309" cy="998793"/>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es-ES"/>
              <a:t>Haga clic para modificar el estilo de texto del patrón</a:t>
            </a:r>
          </a:p>
        </p:txBody>
      </p:sp>
      <p:sp>
        <p:nvSpPr>
          <p:cNvPr id="4" name="3 Marcador de contenido"/>
          <p:cNvSpPr>
            <a:spLocks noGrp="1"/>
          </p:cNvSpPr>
          <p:nvPr>
            <p:ph sz="half" idx="2"/>
          </p:nvPr>
        </p:nvSpPr>
        <p:spPr>
          <a:xfrm>
            <a:off x="378063" y="3391814"/>
            <a:ext cx="3341309" cy="6159844"/>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3841894" y="2393020"/>
            <a:ext cx="3341308" cy="998793"/>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es-ES"/>
              <a:t>Haga clic para modificar el estilo de texto del patrón</a:t>
            </a:r>
          </a:p>
        </p:txBody>
      </p:sp>
      <p:sp>
        <p:nvSpPr>
          <p:cNvPr id="6" name="5 Marcador de contenido"/>
          <p:cNvSpPr>
            <a:spLocks noGrp="1"/>
          </p:cNvSpPr>
          <p:nvPr>
            <p:ph sz="quarter" idx="4"/>
          </p:nvPr>
        </p:nvSpPr>
        <p:spPr>
          <a:xfrm>
            <a:off x="3841894" y="3391814"/>
            <a:ext cx="3341308" cy="6159844"/>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CA1D996E-9977-43E8-BF07-739BBC4D22EC}"/>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B9A3D948-1719-4479-8438-5E949EA2AD9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AC9FA34E-EE06-433F-B08F-8EBD1FFBEAEF}"/>
              </a:ext>
            </a:extLst>
          </p:cNvPr>
          <p:cNvSpPr>
            <a:spLocks noGrp="1" noChangeArrowheads="1"/>
          </p:cNvSpPr>
          <p:nvPr>
            <p:ph type="sldNum" sz="quarter" idx="12"/>
          </p:nvPr>
        </p:nvSpPr>
        <p:spPr>
          <a:ln/>
        </p:spPr>
        <p:txBody>
          <a:bodyPr/>
          <a:lstStyle>
            <a:lvl1pPr>
              <a:defRPr/>
            </a:lvl1pPr>
          </a:lstStyle>
          <a:p>
            <a:pPr>
              <a:defRPr/>
            </a:pPr>
            <a:fld id="{57834F92-5C06-4D5B-8CC9-33444C55EC14}" type="slidenum">
              <a:rPr lang="es-ES" altLang="es-ES"/>
              <a:pPr>
                <a:defRPr/>
              </a:pPr>
              <a:t>‹Nº›</a:t>
            </a:fld>
            <a:endParaRPr lang="es-ES" altLang="es-ES"/>
          </a:p>
        </p:txBody>
      </p:sp>
    </p:spTree>
    <p:extLst>
      <p:ext uri="{BB962C8B-B14F-4D97-AF65-F5344CB8AC3E}">
        <p14:creationId xmlns:p14="http://schemas.microsoft.com/office/powerpoint/2010/main" val="268292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00555594-8B2F-41B2-A75C-2225109E2EA7}"/>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76497050-0A3D-4678-A3C9-ECD310FF280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A33A8D2E-9BDC-4EBD-B236-5855FC7AB591}"/>
              </a:ext>
            </a:extLst>
          </p:cNvPr>
          <p:cNvSpPr>
            <a:spLocks noGrp="1" noChangeArrowheads="1"/>
          </p:cNvSpPr>
          <p:nvPr>
            <p:ph type="sldNum" sz="quarter" idx="12"/>
          </p:nvPr>
        </p:nvSpPr>
        <p:spPr>
          <a:ln/>
        </p:spPr>
        <p:txBody>
          <a:bodyPr/>
          <a:lstStyle>
            <a:lvl1pPr>
              <a:defRPr/>
            </a:lvl1pPr>
          </a:lstStyle>
          <a:p>
            <a:pPr>
              <a:defRPr/>
            </a:pPr>
            <a:fld id="{9D3E8C98-A648-432C-9006-782B669F5C21}" type="slidenum">
              <a:rPr lang="es-ES" altLang="es-ES"/>
              <a:pPr>
                <a:defRPr/>
              </a:pPr>
              <a:t>‹Nº›</a:t>
            </a:fld>
            <a:endParaRPr lang="es-ES" altLang="es-ES"/>
          </a:p>
        </p:txBody>
      </p:sp>
    </p:spTree>
    <p:extLst>
      <p:ext uri="{BB962C8B-B14F-4D97-AF65-F5344CB8AC3E}">
        <p14:creationId xmlns:p14="http://schemas.microsoft.com/office/powerpoint/2010/main" val="364787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3A873E-4E26-4A71-BA1B-F6265EBEB375}"/>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C6D8BED2-6D2F-41D9-9686-92F273870CE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CEF82BCD-F844-4CC4-B7C7-6288211414DC}"/>
              </a:ext>
            </a:extLst>
          </p:cNvPr>
          <p:cNvSpPr>
            <a:spLocks noGrp="1" noChangeArrowheads="1"/>
          </p:cNvSpPr>
          <p:nvPr>
            <p:ph type="sldNum" sz="quarter" idx="12"/>
          </p:nvPr>
        </p:nvSpPr>
        <p:spPr>
          <a:ln/>
        </p:spPr>
        <p:txBody>
          <a:bodyPr/>
          <a:lstStyle>
            <a:lvl1pPr>
              <a:defRPr/>
            </a:lvl1pPr>
          </a:lstStyle>
          <a:p>
            <a:pPr>
              <a:defRPr/>
            </a:pPr>
            <a:fld id="{E90064A1-3777-4EC4-AA6F-4DAED64CB7DE}" type="slidenum">
              <a:rPr lang="es-ES" altLang="es-ES"/>
              <a:pPr>
                <a:defRPr/>
              </a:pPr>
              <a:t>‹Nº›</a:t>
            </a:fld>
            <a:endParaRPr lang="es-ES" altLang="es-ES"/>
          </a:p>
        </p:txBody>
      </p:sp>
    </p:spTree>
    <p:extLst>
      <p:ext uri="{BB962C8B-B14F-4D97-AF65-F5344CB8AC3E}">
        <p14:creationId xmlns:p14="http://schemas.microsoft.com/office/powerpoint/2010/main" val="18138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78063" y="425138"/>
            <a:ext cx="2487166" cy="1811938"/>
          </a:xfrm>
        </p:spPr>
        <p:txBody>
          <a:bodyPr anchor="b"/>
          <a:lstStyle>
            <a:lvl1pPr algn="l">
              <a:defRPr sz="2200" b="1"/>
            </a:lvl1pPr>
          </a:lstStyle>
          <a:p>
            <a:r>
              <a:rPr lang="es-ES"/>
              <a:t>Haga clic para modificar el estilo de título del patrón</a:t>
            </a:r>
          </a:p>
        </p:txBody>
      </p:sp>
      <p:sp>
        <p:nvSpPr>
          <p:cNvPr id="3" name="2 Marcador de contenido"/>
          <p:cNvSpPr>
            <a:spLocks noGrp="1"/>
          </p:cNvSpPr>
          <p:nvPr>
            <p:ph idx="1"/>
          </p:nvPr>
        </p:nvSpPr>
        <p:spPr>
          <a:xfrm>
            <a:off x="2956244" y="425138"/>
            <a:ext cx="4226956" cy="9126520"/>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378063" y="2237076"/>
            <a:ext cx="2487166" cy="7314582"/>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4C8D1543-478B-4911-B50D-B09F8911B8AF}"/>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757DCAD8-24C9-4BA6-8C6A-F576AD33A2A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767E475B-E964-4EB7-A0FA-B220E918C707}"/>
              </a:ext>
            </a:extLst>
          </p:cNvPr>
          <p:cNvSpPr>
            <a:spLocks noGrp="1" noChangeArrowheads="1"/>
          </p:cNvSpPr>
          <p:nvPr>
            <p:ph type="sldNum" sz="quarter" idx="12"/>
          </p:nvPr>
        </p:nvSpPr>
        <p:spPr>
          <a:ln/>
        </p:spPr>
        <p:txBody>
          <a:bodyPr/>
          <a:lstStyle>
            <a:lvl1pPr>
              <a:defRPr/>
            </a:lvl1pPr>
          </a:lstStyle>
          <a:p>
            <a:pPr>
              <a:defRPr/>
            </a:pPr>
            <a:fld id="{9EE74EE5-BE5A-4933-A7D3-8BF647F72B8F}" type="slidenum">
              <a:rPr lang="es-ES" altLang="es-ES"/>
              <a:pPr>
                <a:defRPr/>
              </a:pPr>
              <a:t>‹Nº›</a:t>
            </a:fld>
            <a:endParaRPr lang="es-ES" altLang="es-ES"/>
          </a:p>
        </p:txBody>
      </p:sp>
    </p:spTree>
    <p:extLst>
      <p:ext uri="{BB962C8B-B14F-4D97-AF65-F5344CB8AC3E}">
        <p14:creationId xmlns:p14="http://schemas.microsoft.com/office/powerpoint/2010/main" val="3972451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82498" y="7485380"/>
            <a:ext cx="4536758" cy="883691"/>
          </a:xfrm>
        </p:spPr>
        <p:txBody>
          <a:bodyPr anchor="b"/>
          <a:lstStyle>
            <a:lvl1pPr algn="l">
              <a:defRPr sz="2200" b="1"/>
            </a:lvl1pPr>
          </a:lstStyle>
          <a:p>
            <a:r>
              <a:rPr lang="es-ES"/>
              <a:t>Haga clic para modificar el estilo de título del patrón</a:t>
            </a:r>
          </a:p>
        </p:txBody>
      </p:sp>
      <p:sp>
        <p:nvSpPr>
          <p:cNvPr id="3" name="2 Marcador de posición de imagen"/>
          <p:cNvSpPr>
            <a:spLocks noGrp="1"/>
          </p:cNvSpPr>
          <p:nvPr>
            <p:ph type="pic" idx="1"/>
          </p:nvPr>
        </p:nvSpPr>
        <p:spPr>
          <a:xfrm>
            <a:off x="1482498" y="956094"/>
            <a:ext cx="4536758" cy="6416040"/>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pPr lvl="0"/>
            <a:endParaRPr lang="es-ES" noProof="0"/>
          </a:p>
        </p:txBody>
      </p:sp>
      <p:sp>
        <p:nvSpPr>
          <p:cNvPr id="4" name="3 Marcador de texto"/>
          <p:cNvSpPr>
            <a:spLocks noGrp="1"/>
          </p:cNvSpPr>
          <p:nvPr>
            <p:ph type="body" sz="half" idx="2"/>
          </p:nvPr>
        </p:nvSpPr>
        <p:spPr>
          <a:xfrm>
            <a:off x="1482498" y="8369071"/>
            <a:ext cx="4536758" cy="1254989"/>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D1C4BDDC-6220-4B04-87A8-863DC6C4271E}"/>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D67E4E69-944D-4D76-8912-3DCA606FE98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8EA4DDB5-B954-4882-9B1B-ACEF2D246CFF}"/>
              </a:ext>
            </a:extLst>
          </p:cNvPr>
          <p:cNvSpPr>
            <a:spLocks noGrp="1" noChangeArrowheads="1"/>
          </p:cNvSpPr>
          <p:nvPr>
            <p:ph type="sldNum" sz="quarter" idx="12"/>
          </p:nvPr>
        </p:nvSpPr>
        <p:spPr>
          <a:ln/>
        </p:spPr>
        <p:txBody>
          <a:bodyPr/>
          <a:lstStyle>
            <a:lvl1pPr>
              <a:defRPr/>
            </a:lvl1pPr>
          </a:lstStyle>
          <a:p>
            <a:pPr>
              <a:defRPr/>
            </a:pPr>
            <a:fld id="{967603C8-18DA-4BFB-A676-417BF74F5786}" type="slidenum">
              <a:rPr lang="es-ES" altLang="es-ES"/>
              <a:pPr>
                <a:defRPr/>
              </a:pPr>
              <a:t>‹Nº›</a:t>
            </a:fld>
            <a:endParaRPr lang="es-ES" altLang="es-ES"/>
          </a:p>
        </p:txBody>
      </p:sp>
    </p:spTree>
    <p:extLst>
      <p:ext uri="{BB962C8B-B14F-4D97-AF65-F5344CB8AC3E}">
        <p14:creationId xmlns:p14="http://schemas.microsoft.com/office/powerpoint/2010/main" val="3782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59AD5A6-F502-4276-A6C0-82293B88821D}"/>
              </a:ext>
            </a:extLst>
          </p:cNvPr>
          <p:cNvSpPr>
            <a:spLocks noGrp="1" noChangeArrowheads="1"/>
          </p:cNvSpPr>
          <p:nvPr>
            <p:ph type="title"/>
          </p:nvPr>
        </p:nvSpPr>
        <p:spPr bwMode="auto">
          <a:xfrm>
            <a:off x="377825" y="428625"/>
            <a:ext cx="6805613"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ctr" anchorCtr="0" compatLnSpc="1">
            <a:prstTxWarp prst="textNoShape">
              <a:avLst/>
            </a:prstTxWarp>
          </a:bodyPr>
          <a:lstStyle/>
          <a:p>
            <a:pPr lvl="0"/>
            <a:r>
              <a:rPr lang="es-ES" altLang="es-ES"/>
              <a:t>Haga clic para cambiar el estilo de título	</a:t>
            </a:r>
          </a:p>
        </p:txBody>
      </p:sp>
      <p:sp>
        <p:nvSpPr>
          <p:cNvPr id="1027" name="Rectangle 3">
            <a:extLst>
              <a:ext uri="{FF2B5EF4-FFF2-40B4-BE49-F238E27FC236}">
                <a16:creationId xmlns:a16="http://schemas.microsoft.com/office/drawing/2014/main" id="{FF05AAF2-0BB9-49CF-9F04-E1408A14DFF4}"/>
              </a:ext>
            </a:extLst>
          </p:cNvPr>
          <p:cNvSpPr>
            <a:spLocks noGrp="1" noChangeArrowheads="1"/>
          </p:cNvSpPr>
          <p:nvPr>
            <p:ph type="body" idx="1"/>
          </p:nvPr>
        </p:nvSpPr>
        <p:spPr bwMode="auto">
          <a:xfrm>
            <a:off x="377825" y="2495550"/>
            <a:ext cx="6805613"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69" tIns="49785" rIns="99569" bIns="49785"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1028" name="Rectangle 4">
            <a:extLst>
              <a:ext uri="{FF2B5EF4-FFF2-40B4-BE49-F238E27FC236}">
                <a16:creationId xmlns:a16="http://schemas.microsoft.com/office/drawing/2014/main" id="{853A967C-4676-485D-ADE0-65BA4073E057}"/>
              </a:ext>
            </a:extLst>
          </p:cNvPr>
          <p:cNvSpPr>
            <a:spLocks noGrp="1" noChangeArrowheads="1"/>
          </p:cNvSpPr>
          <p:nvPr>
            <p:ph type="dt" sz="half" idx="2"/>
          </p:nvPr>
        </p:nvSpPr>
        <p:spPr bwMode="auto">
          <a:xfrm>
            <a:off x="377825" y="9737725"/>
            <a:ext cx="1765300" cy="742950"/>
          </a:xfrm>
          <a:prstGeom prst="rect">
            <a:avLst/>
          </a:prstGeom>
          <a:noFill/>
          <a:ln w="9525">
            <a:noFill/>
            <a:miter lim="800000"/>
            <a:headEnd/>
            <a:tailEnd/>
          </a:ln>
          <a:effectLst/>
        </p:spPr>
        <p:txBody>
          <a:bodyPr vert="horz" wrap="square" lIns="99569" tIns="49785" rIns="99569" bIns="49785" numCol="1" anchor="t" anchorCtr="0" compatLnSpc="1">
            <a:prstTxWarp prst="textNoShape">
              <a:avLst/>
            </a:prstTxWarp>
          </a:bodyPr>
          <a:lstStyle>
            <a:lvl1pPr eaLnBrk="1" hangingPunct="1">
              <a:defRPr sz="1500">
                <a:latin typeface="Arial" charset="0"/>
              </a:defRPr>
            </a:lvl1pPr>
          </a:lstStyle>
          <a:p>
            <a:pPr>
              <a:defRPr/>
            </a:pPr>
            <a:endParaRPr lang="es-ES"/>
          </a:p>
        </p:txBody>
      </p:sp>
      <p:sp>
        <p:nvSpPr>
          <p:cNvPr id="1029" name="Rectangle 5">
            <a:extLst>
              <a:ext uri="{FF2B5EF4-FFF2-40B4-BE49-F238E27FC236}">
                <a16:creationId xmlns:a16="http://schemas.microsoft.com/office/drawing/2014/main" id="{75779C2A-7CB4-4905-87AF-96B15609C3EE}"/>
              </a:ext>
            </a:extLst>
          </p:cNvPr>
          <p:cNvSpPr>
            <a:spLocks noGrp="1" noChangeArrowheads="1"/>
          </p:cNvSpPr>
          <p:nvPr>
            <p:ph type="ftr" sz="quarter" idx="3"/>
          </p:nvPr>
        </p:nvSpPr>
        <p:spPr bwMode="auto">
          <a:xfrm>
            <a:off x="2582863" y="9737725"/>
            <a:ext cx="2395537" cy="742950"/>
          </a:xfrm>
          <a:prstGeom prst="rect">
            <a:avLst/>
          </a:prstGeom>
          <a:noFill/>
          <a:ln w="9525">
            <a:noFill/>
            <a:miter lim="800000"/>
            <a:headEnd/>
            <a:tailEnd/>
          </a:ln>
          <a:effectLst/>
        </p:spPr>
        <p:txBody>
          <a:bodyPr vert="horz" wrap="square" lIns="99569" tIns="49785" rIns="99569" bIns="49785" numCol="1" anchor="t" anchorCtr="0" compatLnSpc="1">
            <a:prstTxWarp prst="textNoShape">
              <a:avLst/>
            </a:prstTxWarp>
          </a:bodyPr>
          <a:lstStyle>
            <a:lvl1pPr algn="ctr" eaLnBrk="1" hangingPunct="1">
              <a:defRPr sz="1500">
                <a:latin typeface="Arial" charset="0"/>
              </a:defRPr>
            </a:lvl1pPr>
          </a:lstStyle>
          <a:p>
            <a:pPr>
              <a:defRPr/>
            </a:pPr>
            <a:endParaRPr lang="es-ES"/>
          </a:p>
        </p:txBody>
      </p:sp>
      <p:sp>
        <p:nvSpPr>
          <p:cNvPr id="1030" name="Rectangle 6">
            <a:extLst>
              <a:ext uri="{FF2B5EF4-FFF2-40B4-BE49-F238E27FC236}">
                <a16:creationId xmlns:a16="http://schemas.microsoft.com/office/drawing/2014/main" id="{80F2EF08-491A-4039-A9CA-6F1E7C0989FC}"/>
              </a:ext>
            </a:extLst>
          </p:cNvPr>
          <p:cNvSpPr>
            <a:spLocks noGrp="1" noChangeArrowheads="1"/>
          </p:cNvSpPr>
          <p:nvPr>
            <p:ph type="sldNum" sz="quarter" idx="4"/>
          </p:nvPr>
        </p:nvSpPr>
        <p:spPr bwMode="auto">
          <a:xfrm>
            <a:off x="5418138" y="9737725"/>
            <a:ext cx="1765300" cy="742950"/>
          </a:xfrm>
          <a:prstGeom prst="rect">
            <a:avLst/>
          </a:prstGeom>
          <a:noFill/>
          <a:ln w="9525">
            <a:noFill/>
            <a:miter lim="800000"/>
            <a:headEnd/>
            <a:tailEnd/>
          </a:ln>
          <a:effectLst/>
        </p:spPr>
        <p:txBody>
          <a:bodyPr vert="horz" wrap="square" lIns="99569" tIns="49785" rIns="99569" bIns="49785" numCol="1" anchor="t" anchorCtr="0" compatLnSpc="1">
            <a:prstTxWarp prst="textNoShape">
              <a:avLst/>
            </a:prstTxWarp>
          </a:bodyPr>
          <a:lstStyle>
            <a:lvl1pPr algn="r" eaLnBrk="1" hangingPunct="1">
              <a:defRPr sz="1500"/>
            </a:lvl1pPr>
          </a:lstStyle>
          <a:p>
            <a:pPr>
              <a:defRPr/>
            </a:pPr>
            <a:fld id="{18F2922C-7C1F-46B1-9B47-7501BFF4C245}"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800">
          <a:solidFill>
            <a:schemeClr val="tx2"/>
          </a:solidFill>
          <a:latin typeface="+mj-lt"/>
          <a:ea typeface="+mj-ea"/>
          <a:cs typeface="+mj-cs"/>
        </a:defRPr>
      </a:lvl1pPr>
      <a:lvl2pPr algn="ctr" rtl="0" eaLnBrk="0" fontAlgn="base" hangingPunct="0">
        <a:spcBef>
          <a:spcPct val="0"/>
        </a:spcBef>
        <a:spcAft>
          <a:spcPct val="0"/>
        </a:spcAft>
        <a:defRPr sz="4800">
          <a:solidFill>
            <a:schemeClr val="tx2"/>
          </a:solidFill>
          <a:latin typeface="Arial" charset="0"/>
        </a:defRPr>
      </a:lvl2pPr>
      <a:lvl3pPr algn="ctr" rtl="0" eaLnBrk="0" fontAlgn="base" hangingPunct="0">
        <a:spcBef>
          <a:spcPct val="0"/>
        </a:spcBef>
        <a:spcAft>
          <a:spcPct val="0"/>
        </a:spcAft>
        <a:defRPr sz="4800">
          <a:solidFill>
            <a:schemeClr val="tx2"/>
          </a:solidFill>
          <a:latin typeface="Arial" charset="0"/>
        </a:defRPr>
      </a:lvl3pPr>
      <a:lvl4pPr algn="ctr" rtl="0" eaLnBrk="0" fontAlgn="base" hangingPunct="0">
        <a:spcBef>
          <a:spcPct val="0"/>
        </a:spcBef>
        <a:spcAft>
          <a:spcPct val="0"/>
        </a:spcAft>
        <a:defRPr sz="4800">
          <a:solidFill>
            <a:schemeClr val="tx2"/>
          </a:solidFill>
          <a:latin typeface="Arial" charset="0"/>
        </a:defRPr>
      </a:lvl4pPr>
      <a:lvl5pPr algn="ctr" rtl="0" eaLnBrk="0" fontAlgn="base" hangingPunct="0">
        <a:spcBef>
          <a:spcPct val="0"/>
        </a:spcBef>
        <a:spcAft>
          <a:spcPct val="0"/>
        </a:spcAft>
        <a:defRPr sz="4800">
          <a:solidFill>
            <a:schemeClr val="tx2"/>
          </a:solidFill>
          <a:latin typeface="Arial" charset="0"/>
        </a:defRPr>
      </a:lvl5pPr>
      <a:lvl6pPr marL="497845" algn="ctr" rtl="0" fontAlgn="base">
        <a:spcBef>
          <a:spcPct val="0"/>
        </a:spcBef>
        <a:spcAft>
          <a:spcPct val="0"/>
        </a:spcAft>
        <a:defRPr sz="4800">
          <a:solidFill>
            <a:schemeClr val="tx2"/>
          </a:solidFill>
          <a:latin typeface="Arial" charset="0"/>
        </a:defRPr>
      </a:lvl6pPr>
      <a:lvl7pPr marL="995690" algn="ctr" rtl="0" fontAlgn="base">
        <a:spcBef>
          <a:spcPct val="0"/>
        </a:spcBef>
        <a:spcAft>
          <a:spcPct val="0"/>
        </a:spcAft>
        <a:defRPr sz="4800">
          <a:solidFill>
            <a:schemeClr val="tx2"/>
          </a:solidFill>
          <a:latin typeface="Arial" charset="0"/>
        </a:defRPr>
      </a:lvl7pPr>
      <a:lvl8pPr marL="1493535" algn="ctr" rtl="0" fontAlgn="base">
        <a:spcBef>
          <a:spcPct val="0"/>
        </a:spcBef>
        <a:spcAft>
          <a:spcPct val="0"/>
        </a:spcAft>
        <a:defRPr sz="4800">
          <a:solidFill>
            <a:schemeClr val="tx2"/>
          </a:solidFill>
          <a:latin typeface="Arial" charset="0"/>
        </a:defRPr>
      </a:lvl8pPr>
      <a:lvl9pPr marL="1991380" algn="ctr" rtl="0" fontAlgn="base">
        <a:spcBef>
          <a:spcPct val="0"/>
        </a:spcBef>
        <a:spcAft>
          <a:spcPct val="0"/>
        </a:spcAft>
        <a:defRPr sz="4800">
          <a:solidFill>
            <a:schemeClr val="tx2"/>
          </a:solidFill>
          <a:latin typeface="Arial" charset="0"/>
        </a:defRPr>
      </a:lvl9pPr>
    </p:titleStyle>
    <p:bodyStyle>
      <a:lvl1pPr marL="373063" indent="-373063" algn="l" rtl="0" eaLnBrk="0" fontAlgn="base" hangingPunct="0">
        <a:spcBef>
          <a:spcPct val="20000"/>
        </a:spcBef>
        <a:spcAft>
          <a:spcPct val="0"/>
        </a:spcAft>
        <a:buChar char="•"/>
        <a:defRPr sz="3500">
          <a:solidFill>
            <a:schemeClr val="tx1"/>
          </a:solidFill>
          <a:latin typeface="+mn-lt"/>
          <a:ea typeface="+mn-ea"/>
          <a:cs typeface="+mn-cs"/>
        </a:defRPr>
      </a:lvl1pPr>
      <a:lvl2pPr marL="808038" indent="-311150" algn="l" rtl="0" eaLnBrk="0" fontAlgn="base" hangingPunct="0">
        <a:spcBef>
          <a:spcPct val="20000"/>
        </a:spcBef>
        <a:spcAft>
          <a:spcPct val="0"/>
        </a:spcAft>
        <a:buChar char="–"/>
        <a:defRPr sz="3000">
          <a:solidFill>
            <a:schemeClr val="tx1"/>
          </a:solidFill>
          <a:latin typeface="+mn-lt"/>
        </a:defRPr>
      </a:lvl2pPr>
      <a:lvl3pPr marL="1244600" indent="-247650" algn="l" rtl="0" eaLnBrk="0" fontAlgn="base" hangingPunct="0">
        <a:spcBef>
          <a:spcPct val="20000"/>
        </a:spcBef>
        <a:spcAft>
          <a:spcPct val="0"/>
        </a:spcAft>
        <a:buChar char="•"/>
        <a:defRPr sz="2600">
          <a:solidFill>
            <a:schemeClr val="tx1"/>
          </a:solidFill>
          <a:latin typeface="+mn-lt"/>
        </a:defRPr>
      </a:lvl3pPr>
      <a:lvl4pPr marL="1741488" indent="-247650" algn="l" rtl="0" eaLnBrk="0" fontAlgn="base" hangingPunct="0">
        <a:spcBef>
          <a:spcPct val="20000"/>
        </a:spcBef>
        <a:spcAft>
          <a:spcPct val="0"/>
        </a:spcAft>
        <a:buChar char="–"/>
        <a:defRPr sz="2200">
          <a:solidFill>
            <a:schemeClr val="tx1"/>
          </a:solidFill>
          <a:latin typeface="+mn-lt"/>
        </a:defRPr>
      </a:lvl4pPr>
      <a:lvl5pPr marL="2239963" indent="-247650" algn="l" rtl="0" eaLnBrk="0" fontAlgn="base" hangingPunct="0">
        <a:spcBef>
          <a:spcPct val="20000"/>
        </a:spcBef>
        <a:spcAft>
          <a:spcPct val="0"/>
        </a:spcAft>
        <a:buChar char="»"/>
        <a:defRPr sz="2200">
          <a:solidFill>
            <a:schemeClr val="tx1"/>
          </a:solidFill>
          <a:latin typeface="+mn-lt"/>
        </a:defRPr>
      </a:lvl5pPr>
      <a:lvl6pPr marL="2738148" indent="-248923" algn="l" rtl="0" fontAlgn="base">
        <a:spcBef>
          <a:spcPct val="20000"/>
        </a:spcBef>
        <a:spcAft>
          <a:spcPct val="0"/>
        </a:spcAft>
        <a:buChar char="»"/>
        <a:defRPr sz="2200">
          <a:solidFill>
            <a:schemeClr val="tx1"/>
          </a:solidFill>
          <a:latin typeface="+mn-lt"/>
        </a:defRPr>
      </a:lvl6pPr>
      <a:lvl7pPr marL="3235993" indent="-248923" algn="l" rtl="0" fontAlgn="base">
        <a:spcBef>
          <a:spcPct val="20000"/>
        </a:spcBef>
        <a:spcAft>
          <a:spcPct val="0"/>
        </a:spcAft>
        <a:buChar char="»"/>
        <a:defRPr sz="2200">
          <a:solidFill>
            <a:schemeClr val="tx1"/>
          </a:solidFill>
          <a:latin typeface="+mn-lt"/>
        </a:defRPr>
      </a:lvl7pPr>
      <a:lvl8pPr marL="3733838" indent="-248923" algn="l" rtl="0" fontAlgn="base">
        <a:spcBef>
          <a:spcPct val="20000"/>
        </a:spcBef>
        <a:spcAft>
          <a:spcPct val="0"/>
        </a:spcAft>
        <a:buChar char="»"/>
        <a:defRPr sz="2200">
          <a:solidFill>
            <a:schemeClr val="tx1"/>
          </a:solidFill>
          <a:latin typeface="+mn-lt"/>
        </a:defRPr>
      </a:lvl8pPr>
      <a:lvl9pPr marL="4231683" indent="-248923" algn="l" rtl="0" fontAlgn="base">
        <a:spcBef>
          <a:spcPct val="20000"/>
        </a:spcBef>
        <a:spcAft>
          <a:spcPct val="0"/>
        </a:spcAft>
        <a:buChar char="»"/>
        <a:defRPr sz="2200">
          <a:solidFill>
            <a:schemeClr val="tx1"/>
          </a:solidFill>
          <a:latin typeface="+mn-lt"/>
        </a:defRPr>
      </a:lvl9pPr>
    </p:bodyStyle>
    <p:otherStyle>
      <a:defPPr>
        <a:defRPr lang="es-E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magen en blanco y negro&#10;&#10;Descripción generada automáticamente con confianza baja">
            <a:extLst>
              <a:ext uri="{FF2B5EF4-FFF2-40B4-BE49-F238E27FC236}">
                <a16:creationId xmlns:a16="http://schemas.microsoft.com/office/drawing/2014/main" id="{45EFB298-48CF-49A1-8022-AD492F459CF4}"/>
              </a:ext>
            </a:extLst>
          </p:cNvPr>
          <p:cNvPicPr>
            <a:picLocks noChangeAspect="1"/>
          </p:cNvPicPr>
          <p:nvPr/>
        </p:nvPicPr>
        <p:blipFill rotWithShape="1">
          <a:blip r:embed="rId3">
            <a:extLst>
              <a:ext uri="{28A0092B-C50C-407E-A947-70E740481C1C}">
                <a14:useLocalDpi xmlns:a14="http://schemas.microsoft.com/office/drawing/2010/main" val="0"/>
              </a:ext>
            </a:extLst>
          </a:blip>
          <a:srcRect t="16874" r="5950" b="6061"/>
          <a:stretch/>
        </p:blipFill>
        <p:spPr>
          <a:xfrm>
            <a:off x="-8226" y="-12567"/>
            <a:ext cx="4572719" cy="1720583"/>
          </a:xfrm>
          <a:prstGeom prst="rect">
            <a:avLst/>
          </a:prstGeom>
        </p:spPr>
      </p:pic>
      <p:sp>
        <p:nvSpPr>
          <p:cNvPr id="3075" name="Rectangle 7">
            <a:extLst>
              <a:ext uri="{FF2B5EF4-FFF2-40B4-BE49-F238E27FC236}">
                <a16:creationId xmlns:a16="http://schemas.microsoft.com/office/drawing/2014/main" id="{873BF870-C6F0-4122-92AB-49B0D5555F1E}"/>
              </a:ext>
            </a:extLst>
          </p:cNvPr>
          <p:cNvSpPr>
            <a:spLocks noChangeArrowheads="1"/>
          </p:cNvSpPr>
          <p:nvPr/>
        </p:nvSpPr>
        <p:spPr bwMode="auto">
          <a:xfrm>
            <a:off x="0" y="1314252"/>
            <a:ext cx="7561263" cy="3644413"/>
          </a:xfrm>
          <a:prstGeom prst="rect">
            <a:avLst/>
          </a:prstGeom>
          <a:solidFill>
            <a:srgbClr val="00547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nchor="ctr"/>
          <a:lstStyle>
            <a:lvl1pPr>
              <a:spcBef>
                <a:spcPct val="20000"/>
              </a:spcBef>
              <a:buChar char="•"/>
              <a:defRPr sz="3500">
                <a:solidFill>
                  <a:schemeClr val="tx1"/>
                </a:solidFill>
                <a:latin typeface="Arial" panose="020B0604020202020204" pitchFamily="34" charset="0"/>
              </a:defRPr>
            </a:lvl1pPr>
            <a:lvl2pPr>
              <a:spcBef>
                <a:spcPct val="20000"/>
              </a:spcBef>
              <a:buChar char="–"/>
              <a:defRPr sz="3000">
                <a:solidFill>
                  <a:schemeClr val="tx1"/>
                </a:solidFill>
                <a:latin typeface="Arial" panose="020B0604020202020204" pitchFamily="34" charset="0"/>
              </a:defRPr>
            </a:lvl2pPr>
            <a:lvl3pPr marL="1143000" indent="-228600">
              <a:spcBef>
                <a:spcPct val="20000"/>
              </a:spcBef>
              <a:buChar char="•"/>
              <a:defRPr sz="26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just" eaLnBrk="1" hangingPunct="1">
              <a:spcBef>
                <a:spcPct val="0"/>
              </a:spcBef>
              <a:buFontTx/>
              <a:buNone/>
            </a:pPr>
            <a:endParaRPr lang="es-ES" altLang="es-ES" sz="1400" b="1" dirty="0">
              <a:solidFill>
                <a:srgbClr val="FFFFFF"/>
              </a:solidFill>
            </a:endParaRPr>
          </a:p>
          <a:p>
            <a:pPr algn="ctr" eaLnBrk="1" hangingPunct="1">
              <a:spcBef>
                <a:spcPct val="0"/>
              </a:spcBef>
              <a:buFontTx/>
              <a:buNone/>
            </a:pPr>
            <a:endParaRPr lang="es-ES" altLang="es-ES" sz="1500" dirty="0">
              <a:solidFill>
                <a:schemeClr val="bg1"/>
              </a:solidFill>
              <a:latin typeface="Calibri" panose="020F0502020204030204" pitchFamily="34" charset="0"/>
            </a:endParaRPr>
          </a:p>
        </p:txBody>
      </p:sp>
      <p:sp>
        <p:nvSpPr>
          <p:cNvPr id="3076" name="Text Box 12">
            <a:extLst>
              <a:ext uri="{FF2B5EF4-FFF2-40B4-BE49-F238E27FC236}">
                <a16:creationId xmlns:a16="http://schemas.microsoft.com/office/drawing/2014/main" id="{DE2E964C-1FBC-4AE3-B08A-A073F1E08F0C}"/>
              </a:ext>
            </a:extLst>
          </p:cNvPr>
          <p:cNvSpPr txBox="1">
            <a:spLocks noChangeArrowheads="1"/>
          </p:cNvSpPr>
          <p:nvPr/>
        </p:nvSpPr>
        <p:spPr bwMode="auto">
          <a:xfrm>
            <a:off x="344890" y="5066277"/>
            <a:ext cx="7561262"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spcBef>
                <a:spcPct val="20000"/>
              </a:spcBef>
              <a:buChar char="•"/>
              <a:defRPr sz="3500">
                <a:solidFill>
                  <a:schemeClr val="tx1"/>
                </a:solidFill>
                <a:latin typeface="Arial" panose="020B0604020202020204" pitchFamily="34" charset="0"/>
              </a:defRPr>
            </a:lvl1pPr>
            <a:lvl2pPr marL="742950" indent="-285750">
              <a:spcBef>
                <a:spcPct val="20000"/>
              </a:spcBef>
              <a:buChar char="–"/>
              <a:defRPr sz="3000">
                <a:solidFill>
                  <a:schemeClr val="tx1"/>
                </a:solidFill>
                <a:latin typeface="Arial" panose="020B0604020202020204" pitchFamily="34" charset="0"/>
              </a:defRPr>
            </a:lvl2pPr>
            <a:lvl3pPr marL="1143000" indent="-228600">
              <a:spcBef>
                <a:spcPct val="20000"/>
              </a:spcBef>
              <a:buChar char="•"/>
              <a:defRPr sz="26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50000"/>
              </a:spcBef>
              <a:buFontTx/>
              <a:buNone/>
            </a:pPr>
            <a:r>
              <a:rPr lang="es-ES" altLang="es-ES" sz="1500" dirty="0">
                <a:solidFill>
                  <a:srgbClr val="707173"/>
                </a:solidFill>
                <a:latin typeface="Calibri" panose="020F0502020204030204" pitchFamily="34" charset="0"/>
              </a:rPr>
              <a:t>Los objetivos en los que NICOLAS CORREA S.A basa su política integrada son:</a:t>
            </a:r>
          </a:p>
        </p:txBody>
      </p:sp>
      <p:sp>
        <p:nvSpPr>
          <p:cNvPr id="3077" name="Rectangle 36">
            <a:extLst>
              <a:ext uri="{FF2B5EF4-FFF2-40B4-BE49-F238E27FC236}">
                <a16:creationId xmlns:a16="http://schemas.microsoft.com/office/drawing/2014/main" id="{E1511EF9-1033-43C1-9CA8-0866E174F5AA}"/>
              </a:ext>
            </a:extLst>
          </p:cNvPr>
          <p:cNvSpPr>
            <a:spLocks noChangeArrowheads="1"/>
          </p:cNvSpPr>
          <p:nvPr/>
        </p:nvSpPr>
        <p:spPr bwMode="auto">
          <a:xfrm>
            <a:off x="27656" y="6786860"/>
            <a:ext cx="7049419" cy="25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569" tIns="49785" rIns="99569" bIns="49785" anchor="ctr">
            <a:spAutoFit/>
          </a:bodyPr>
          <a:lstStyle>
            <a:lvl1pPr marL="342900" indent="-342900">
              <a:spcBef>
                <a:spcPct val="20000"/>
              </a:spcBef>
              <a:buChar char="•"/>
              <a:defRPr sz="3500">
                <a:solidFill>
                  <a:schemeClr val="tx1"/>
                </a:solidFill>
                <a:latin typeface="Arial" panose="020B0604020202020204" pitchFamily="34" charset="0"/>
              </a:defRPr>
            </a:lvl1pPr>
            <a:lvl2pPr marL="676275" indent="-179388">
              <a:spcBef>
                <a:spcPct val="20000"/>
              </a:spcBef>
              <a:buChar char="–"/>
              <a:defRPr sz="3000">
                <a:solidFill>
                  <a:schemeClr val="tx1"/>
                </a:solidFill>
                <a:latin typeface="Arial" panose="020B0604020202020204" pitchFamily="34" charset="0"/>
              </a:defRPr>
            </a:lvl2pPr>
            <a:lvl3pPr marL="1143000" indent="-228600">
              <a:spcBef>
                <a:spcPct val="20000"/>
              </a:spcBef>
              <a:buChar char="•"/>
              <a:defRPr sz="26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lvl="1" algn="just">
              <a:spcBef>
                <a:spcPct val="0"/>
              </a:spcBef>
              <a:buFontTx/>
              <a:buChar char="•"/>
              <a:defRPr/>
            </a:pPr>
            <a:r>
              <a:rPr lang="es-ES_tradnl" altLang="es-ES" sz="1200" dirty="0">
                <a:solidFill>
                  <a:srgbClr val="707173"/>
                </a:solidFill>
                <a:latin typeface="Calibri" panose="020F0502020204030204" pitchFamily="34" charset="0"/>
              </a:rPr>
              <a:t>Interpretar correctamente las especificaciones de la Clientela, ayudándolos a definir las soluciones a sus necesidades, garantizando que se transmiten adecuadamente al personal implicado dentro de la empresa para poder cumplir con sus expectativas.</a:t>
            </a:r>
          </a:p>
          <a:p>
            <a:pPr lvl="1" algn="just">
              <a:spcBef>
                <a:spcPct val="0"/>
              </a:spcBef>
              <a:buFontTx/>
              <a:buChar char="•"/>
              <a:defRPr/>
            </a:pPr>
            <a:r>
              <a:rPr lang="es-ES_tradnl" altLang="es-ES" sz="1200" dirty="0">
                <a:solidFill>
                  <a:srgbClr val="707173"/>
                </a:solidFill>
                <a:latin typeface="Calibri" panose="020F0502020204030204" pitchFamily="34" charset="0"/>
              </a:rPr>
              <a:t>Impulsar la mejora tecnológica y operativa, fomentando la formación y la participación activa, para para ofrecer productos y servicios de excelencia en un entorno altamente competitivo, y que evoluciona constantemente.</a:t>
            </a:r>
          </a:p>
          <a:p>
            <a:pPr lvl="1" algn="just">
              <a:spcBef>
                <a:spcPct val="0"/>
              </a:spcBef>
              <a:buFontTx/>
              <a:buChar char="•"/>
              <a:defRPr/>
            </a:pPr>
            <a:r>
              <a:rPr lang="es-ES_tradnl" altLang="es-ES" sz="1200" dirty="0">
                <a:solidFill>
                  <a:srgbClr val="707173"/>
                </a:solidFill>
                <a:latin typeface="Calibri" panose="020F0502020204030204" pitchFamily="34" charset="0"/>
              </a:rPr>
              <a:t>Favorecer la comunicación e información con criterios de transparencia, para hacer partícipes a todo el personal de los compromisos de la organización.</a:t>
            </a:r>
          </a:p>
          <a:p>
            <a:pPr lvl="1" algn="just">
              <a:spcBef>
                <a:spcPct val="0"/>
              </a:spcBef>
              <a:buFontTx/>
              <a:buChar char="•"/>
              <a:defRPr/>
            </a:pPr>
            <a:r>
              <a:rPr lang="es-ES_tradnl" altLang="es-ES" sz="1200" dirty="0">
                <a:solidFill>
                  <a:srgbClr val="707173"/>
                </a:solidFill>
                <a:latin typeface="Calibri" panose="020F0502020204030204" pitchFamily="34" charset="0"/>
              </a:rPr>
              <a:t>Promulgar y facilitar el cumplimiento del Código Ético del Grupo Correa. </a:t>
            </a:r>
          </a:p>
          <a:p>
            <a:pPr lvl="1" algn="just">
              <a:spcBef>
                <a:spcPct val="0"/>
              </a:spcBef>
              <a:buFontTx/>
              <a:buChar char="•"/>
            </a:pPr>
            <a:r>
              <a:rPr lang="es-ES_tradnl" altLang="es-ES" sz="1200" dirty="0">
                <a:solidFill>
                  <a:srgbClr val="707173"/>
                </a:solidFill>
                <a:latin typeface="Calibri" panose="020F0502020204030204" pitchFamily="34" charset="0"/>
              </a:rPr>
              <a:t>Comprometerse en el cumplimiento de los requisitos legales y, otros que la organización suscriba.</a:t>
            </a:r>
            <a:endParaRPr lang="es-ES" altLang="es-ES" sz="1200" dirty="0">
              <a:solidFill>
                <a:srgbClr val="707173"/>
              </a:solidFill>
              <a:latin typeface="Calibri" panose="020F0502020204030204" pitchFamily="34" charset="0"/>
            </a:endParaRPr>
          </a:p>
          <a:p>
            <a:pPr lvl="1" algn="just">
              <a:spcBef>
                <a:spcPct val="0"/>
              </a:spcBef>
              <a:buFontTx/>
              <a:buChar char="•"/>
            </a:pPr>
            <a:r>
              <a:rPr lang="es-ES_tradnl" altLang="es-ES" sz="1200" dirty="0">
                <a:solidFill>
                  <a:srgbClr val="707173"/>
                </a:solidFill>
                <a:latin typeface="Calibri" panose="020F0502020204030204" pitchFamily="34" charset="0"/>
              </a:rPr>
              <a:t>Dotar de los Recursos necesarios para identificar y resolver los obstáculos que impidan la mejora, minimizando riesgos y peligros. Informar y formar al personal sobre los principios y métodos para mejorar los resultados del sistema a través de la participación y evitando accidentes e incidentes.</a:t>
            </a:r>
            <a:endParaRPr lang="es-ES" altLang="es-ES" sz="1200" dirty="0">
              <a:solidFill>
                <a:srgbClr val="707173"/>
              </a:solidFill>
              <a:latin typeface="Calibri" panose="020F0502020204030204" pitchFamily="34" charset="0"/>
            </a:endParaRPr>
          </a:p>
        </p:txBody>
      </p:sp>
      <p:sp>
        <p:nvSpPr>
          <p:cNvPr id="2058" name="29 Rectángulo">
            <a:extLst>
              <a:ext uri="{FF2B5EF4-FFF2-40B4-BE49-F238E27FC236}">
                <a16:creationId xmlns:a16="http://schemas.microsoft.com/office/drawing/2014/main" id="{239192C6-282A-4110-A404-6ECE98EBB0B7}"/>
              </a:ext>
            </a:extLst>
          </p:cNvPr>
          <p:cNvSpPr>
            <a:spLocks noChangeArrowheads="1"/>
          </p:cNvSpPr>
          <p:nvPr/>
        </p:nvSpPr>
        <p:spPr bwMode="auto">
          <a:xfrm>
            <a:off x="612775" y="9937750"/>
            <a:ext cx="6710363" cy="500063"/>
          </a:xfrm>
          <a:prstGeom prst="rect">
            <a:avLst/>
          </a:prstGeom>
          <a:noFill/>
          <a:ln w="9525">
            <a:noFill/>
            <a:miter lim="800000"/>
            <a:headEnd/>
            <a:tailEnd/>
          </a:ln>
        </p:spPr>
        <p:txBody>
          <a:bodyPr lIns="99569" tIns="49785" rIns="99569" bIns="49785">
            <a:spAutoFit/>
          </a:bodyPr>
          <a:lstStyle/>
          <a:p>
            <a:pPr>
              <a:defRPr/>
            </a:pPr>
            <a:r>
              <a:rPr lang="es-ES" sz="1300" b="1" dirty="0">
                <a:latin typeface="Calibri" pitchFamily="34" charset="0"/>
              </a:rPr>
              <a:t>15.02.2020</a:t>
            </a:r>
            <a:r>
              <a:rPr lang="es-ES" sz="1300" b="1" dirty="0">
                <a:solidFill>
                  <a:srgbClr val="707173"/>
                </a:solidFill>
                <a:latin typeface="Calibri" pitchFamily="34" charset="0"/>
              </a:rPr>
              <a:t>					</a:t>
            </a:r>
            <a:r>
              <a:rPr lang="es-ES" sz="1300" b="1" dirty="0">
                <a:latin typeface="Calibri" pitchFamily="34" charset="0"/>
              </a:rPr>
              <a:t>CARMEN PINTO</a:t>
            </a:r>
          </a:p>
          <a:p>
            <a:pPr indent="881063">
              <a:defRPr/>
            </a:pPr>
            <a:r>
              <a:rPr lang="es-ES" sz="1300" b="1" dirty="0">
                <a:latin typeface="Calibri" pitchFamily="34" charset="0"/>
              </a:rPr>
              <a:t>					Directora General</a:t>
            </a:r>
          </a:p>
        </p:txBody>
      </p:sp>
      <p:sp>
        <p:nvSpPr>
          <p:cNvPr id="3083" name="45 Rectángulo">
            <a:extLst>
              <a:ext uri="{FF2B5EF4-FFF2-40B4-BE49-F238E27FC236}">
                <a16:creationId xmlns:a16="http://schemas.microsoft.com/office/drawing/2014/main" id="{EC76C3FC-CB8E-44A5-BC4A-22323511919A}"/>
              </a:ext>
            </a:extLst>
          </p:cNvPr>
          <p:cNvSpPr>
            <a:spLocks noChangeArrowheads="1"/>
          </p:cNvSpPr>
          <p:nvPr/>
        </p:nvSpPr>
        <p:spPr bwMode="auto">
          <a:xfrm>
            <a:off x="323141" y="6426820"/>
            <a:ext cx="682783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spcBef>
                <a:spcPct val="20000"/>
              </a:spcBef>
              <a:buChar char="•"/>
              <a:defRPr sz="3500">
                <a:solidFill>
                  <a:schemeClr val="tx1"/>
                </a:solidFill>
                <a:latin typeface="Arial" panose="020B0604020202020204" pitchFamily="34" charset="0"/>
              </a:defRPr>
            </a:lvl1pPr>
            <a:lvl2pPr marL="742950" indent="-285750">
              <a:spcBef>
                <a:spcPct val="20000"/>
              </a:spcBef>
              <a:buChar char="–"/>
              <a:defRPr sz="3000">
                <a:solidFill>
                  <a:schemeClr val="tx1"/>
                </a:solidFill>
                <a:latin typeface="Arial" panose="020B0604020202020204" pitchFamily="34" charset="0"/>
              </a:defRPr>
            </a:lvl2pPr>
            <a:lvl3pPr marL="1143000" indent="-228600">
              <a:spcBef>
                <a:spcPct val="20000"/>
              </a:spcBef>
              <a:buChar char="•"/>
              <a:defRPr sz="26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FontTx/>
              <a:buNone/>
            </a:pPr>
            <a:r>
              <a:rPr lang="es-ES" altLang="es-ES" sz="1500" dirty="0">
                <a:solidFill>
                  <a:srgbClr val="707173"/>
                </a:solidFill>
                <a:latin typeface="Calibri" panose="020F0502020204030204" pitchFamily="34" charset="0"/>
              </a:rPr>
              <a:t>Para lograr estos Objetivos se deben seguir las siguientes directrices:</a:t>
            </a:r>
          </a:p>
        </p:txBody>
      </p:sp>
      <p:sp>
        <p:nvSpPr>
          <p:cNvPr id="3084" name="46 Rectángulo">
            <a:extLst>
              <a:ext uri="{FF2B5EF4-FFF2-40B4-BE49-F238E27FC236}">
                <a16:creationId xmlns:a16="http://schemas.microsoft.com/office/drawing/2014/main" id="{2449CFD9-9905-40A0-AED0-692640AE30CC}"/>
              </a:ext>
            </a:extLst>
          </p:cNvPr>
          <p:cNvSpPr>
            <a:spLocks noChangeArrowheads="1"/>
          </p:cNvSpPr>
          <p:nvPr/>
        </p:nvSpPr>
        <p:spPr bwMode="auto">
          <a:xfrm>
            <a:off x="366712" y="9280525"/>
            <a:ext cx="68278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spcBef>
                <a:spcPct val="20000"/>
              </a:spcBef>
              <a:buChar char="•"/>
              <a:defRPr sz="3500">
                <a:solidFill>
                  <a:schemeClr val="tx1"/>
                </a:solidFill>
                <a:latin typeface="Arial" panose="020B0604020202020204" pitchFamily="34" charset="0"/>
              </a:defRPr>
            </a:lvl1pPr>
            <a:lvl2pPr marL="742950" indent="-285750">
              <a:spcBef>
                <a:spcPct val="20000"/>
              </a:spcBef>
              <a:buChar char="–"/>
              <a:defRPr sz="3000">
                <a:solidFill>
                  <a:schemeClr val="tx1"/>
                </a:solidFill>
                <a:latin typeface="Arial" panose="020B0604020202020204" pitchFamily="34" charset="0"/>
              </a:defRPr>
            </a:lvl2pPr>
            <a:lvl3pPr marL="1143000" indent="-228600">
              <a:spcBef>
                <a:spcPct val="20000"/>
              </a:spcBef>
              <a:buChar char="•"/>
              <a:defRPr sz="26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just">
              <a:spcBef>
                <a:spcPct val="0"/>
              </a:spcBef>
              <a:buFontTx/>
              <a:buNone/>
            </a:pPr>
            <a:r>
              <a:rPr lang="es-ES" altLang="es-ES" sz="1500" dirty="0">
                <a:solidFill>
                  <a:srgbClr val="707173"/>
                </a:solidFill>
                <a:latin typeface="Calibri" panose="020F0502020204030204" pitchFamily="34" charset="0"/>
              </a:rPr>
              <a:t>La consecución de los objetivos definidos es responsabilidad de todos </a:t>
            </a:r>
            <a:r>
              <a:rPr lang="es-ES" altLang="es-ES" sz="1500">
                <a:solidFill>
                  <a:srgbClr val="707173"/>
                </a:solidFill>
                <a:latin typeface="Calibri" panose="020F0502020204030204" pitchFamily="34" charset="0"/>
              </a:rPr>
              <a:t>y todas, </a:t>
            </a:r>
            <a:r>
              <a:rPr lang="es-ES" altLang="es-ES" sz="1500" dirty="0">
                <a:solidFill>
                  <a:srgbClr val="707173"/>
                </a:solidFill>
                <a:latin typeface="Calibri" panose="020F0502020204030204" pitchFamily="34" charset="0"/>
              </a:rPr>
              <a:t>siendo necesaria la participación y colaboración de todo el personal de NICOLAS CORREA.</a:t>
            </a:r>
          </a:p>
        </p:txBody>
      </p:sp>
      <p:pic>
        <p:nvPicPr>
          <p:cNvPr id="3085" name="Imagen 24">
            <a:extLst>
              <a:ext uri="{FF2B5EF4-FFF2-40B4-BE49-F238E27FC236}">
                <a16:creationId xmlns:a16="http://schemas.microsoft.com/office/drawing/2014/main" id="{F6D74B9F-CADF-4D66-91C9-E75EED0FE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8250" y="271195"/>
            <a:ext cx="2208825" cy="8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upo 24">
            <a:extLst>
              <a:ext uri="{FF2B5EF4-FFF2-40B4-BE49-F238E27FC236}">
                <a16:creationId xmlns:a16="http://schemas.microsoft.com/office/drawing/2014/main" id="{C0C5A672-2FD8-4422-A682-F830E9C96C26}"/>
              </a:ext>
            </a:extLst>
          </p:cNvPr>
          <p:cNvGrpSpPr/>
          <p:nvPr/>
        </p:nvGrpSpPr>
        <p:grpSpPr>
          <a:xfrm>
            <a:off x="360914" y="5490716"/>
            <a:ext cx="6494579" cy="862332"/>
            <a:chOff x="424051" y="5549053"/>
            <a:chExt cx="6494579" cy="1133926"/>
          </a:xfrm>
          <a:solidFill>
            <a:schemeClr val="tx1">
              <a:lumMod val="65000"/>
              <a:lumOff val="35000"/>
            </a:schemeClr>
          </a:solidFill>
        </p:grpSpPr>
        <p:sp>
          <p:nvSpPr>
            <p:cNvPr id="26" name="Rectángulo: esquinas redondeadas 25">
              <a:extLst>
                <a:ext uri="{FF2B5EF4-FFF2-40B4-BE49-F238E27FC236}">
                  <a16:creationId xmlns:a16="http://schemas.microsoft.com/office/drawing/2014/main" id="{5FDC534B-2BAA-47C0-B951-62498889B57A}"/>
                </a:ext>
              </a:extLst>
            </p:cNvPr>
            <p:cNvSpPr/>
            <p:nvPr/>
          </p:nvSpPr>
          <p:spPr>
            <a:xfrm>
              <a:off x="424051" y="5549053"/>
              <a:ext cx="1174303" cy="113392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bg1"/>
                  </a:solidFill>
                  <a:latin typeface="Calibri" panose="020F0502020204030204" pitchFamily="34" charset="0"/>
                  <a:cs typeface="Calibri" panose="020F0502020204030204" pitchFamily="34" charset="0"/>
                </a:rPr>
                <a:t>Satisfacción de la clientela</a:t>
              </a:r>
            </a:p>
          </p:txBody>
        </p:sp>
        <p:sp>
          <p:nvSpPr>
            <p:cNvPr id="27" name="Rectángulo: esquinas redondeadas 26">
              <a:extLst>
                <a:ext uri="{FF2B5EF4-FFF2-40B4-BE49-F238E27FC236}">
                  <a16:creationId xmlns:a16="http://schemas.microsoft.com/office/drawing/2014/main" id="{FB14FD1C-83EA-4FCF-94E6-3D79742AE60A}"/>
                </a:ext>
              </a:extLst>
            </p:cNvPr>
            <p:cNvSpPr/>
            <p:nvPr/>
          </p:nvSpPr>
          <p:spPr>
            <a:xfrm>
              <a:off x="3084189" y="5549053"/>
              <a:ext cx="1174303" cy="113392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bg1"/>
                  </a:solidFill>
                  <a:latin typeface="Calibri" panose="020F0502020204030204" pitchFamily="34" charset="0"/>
                  <a:cs typeface="Calibri" panose="020F0502020204030204" pitchFamily="34" charset="0"/>
                </a:rPr>
                <a:t>Creación de Valor y Rentabilidad</a:t>
              </a:r>
            </a:p>
          </p:txBody>
        </p:sp>
        <p:sp>
          <p:nvSpPr>
            <p:cNvPr id="28" name="Rectángulo: esquinas redondeadas 27">
              <a:extLst>
                <a:ext uri="{FF2B5EF4-FFF2-40B4-BE49-F238E27FC236}">
                  <a16:creationId xmlns:a16="http://schemas.microsoft.com/office/drawing/2014/main" id="{0997E929-36A0-420D-80EA-5EC3183B45FC}"/>
                </a:ext>
              </a:extLst>
            </p:cNvPr>
            <p:cNvSpPr/>
            <p:nvPr/>
          </p:nvSpPr>
          <p:spPr>
            <a:xfrm>
              <a:off x="4414258" y="5549053"/>
              <a:ext cx="1174303" cy="113392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bg1"/>
                  </a:solidFill>
                  <a:latin typeface="Calibri" panose="020F0502020204030204" pitchFamily="34" charset="0"/>
                  <a:cs typeface="Calibri" panose="020F0502020204030204" pitchFamily="34" charset="0"/>
                </a:rPr>
                <a:t>Protección del Medio Ambiente</a:t>
              </a:r>
            </a:p>
          </p:txBody>
        </p:sp>
        <p:sp>
          <p:nvSpPr>
            <p:cNvPr id="29" name="Rectángulo: esquinas redondeadas 28">
              <a:extLst>
                <a:ext uri="{FF2B5EF4-FFF2-40B4-BE49-F238E27FC236}">
                  <a16:creationId xmlns:a16="http://schemas.microsoft.com/office/drawing/2014/main" id="{74E63259-6E03-4749-87C7-D1C27BC79313}"/>
                </a:ext>
              </a:extLst>
            </p:cNvPr>
            <p:cNvSpPr/>
            <p:nvPr/>
          </p:nvSpPr>
          <p:spPr>
            <a:xfrm>
              <a:off x="1754120" y="5549053"/>
              <a:ext cx="1174303" cy="113392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bg1"/>
                  </a:solidFill>
                  <a:latin typeface="Calibri" panose="020F0502020204030204" pitchFamily="34" charset="0"/>
                  <a:cs typeface="Calibri" panose="020F0502020204030204" pitchFamily="34" charset="0"/>
                </a:rPr>
                <a:t>Satisfacción de las personas</a:t>
              </a:r>
            </a:p>
          </p:txBody>
        </p:sp>
        <p:sp>
          <p:nvSpPr>
            <p:cNvPr id="30" name="Rectángulo: esquinas redondeadas 29">
              <a:extLst>
                <a:ext uri="{FF2B5EF4-FFF2-40B4-BE49-F238E27FC236}">
                  <a16:creationId xmlns:a16="http://schemas.microsoft.com/office/drawing/2014/main" id="{6024669A-62C2-4F99-A371-3C3E844BD713}"/>
                </a:ext>
              </a:extLst>
            </p:cNvPr>
            <p:cNvSpPr/>
            <p:nvPr/>
          </p:nvSpPr>
          <p:spPr>
            <a:xfrm>
              <a:off x="5744327" y="5549053"/>
              <a:ext cx="1174303" cy="113392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bg1"/>
                  </a:solidFill>
                  <a:latin typeface="Calibri" panose="020F0502020204030204" pitchFamily="34" charset="0"/>
                  <a:cs typeface="Calibri" panose="020F0502020204030204" pitchFamily="34" charset="0"/>
                </a:rPr>
                <a:t>Vigilancia de la Seguridad y la Salud</a:t>
              </a:r>
            </a:p>
          </p:txBody>
        </p:sp>
      </p:grpSp>
      <p:sp>
        <p:nvSpPr>
          <p:cNvPr id="31" name="CuadroTexto 5">
            <a:extLst>
              <a:ext uri="{FF2B5EF4-FFF2-40B4-BE49-F238E27FC236}">
                <a16:creationId xmlns:a16="http://schemas.microsoft.com/office/drawing/2014/main" id="{B728F768-B3BD-492C-9028-8210518D3F3F}"/>
              </a:ext>
            </a:extLst>
          </p:cNvPr>
          <p:cNvSpPr txBox="1">
            <a:spLocks noChangeArrowheads="1"/>
          </p:cNvSpPr>
          <p:nvPr/>
        </p:nvSpPr>
        <p:spPr bwMode="auto">
          <a:xfrm>
            <a:off x="252239" y="1405340"/>
            <a:ext cx="69423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 altLang="es-ES" sz="2000" b="1" dirty="0">
                <a:solidFill>
                  <a:srgbClr val="FFFFFF"/>
                </a:solidFill>
                <a:latin typeface="Calibri" panose="020F0502020204030204" pitchFamily="34" charset="0"/>
              </a:rPr>
              <a:t>POLITICA DEL SISTEMA INTEGRADO DE GESTIÓN</a:t>
            </a:r>
          </a:p>
        </p:txBody>
      </p:sp>
      <p:sp>
        <p:nvSpPr>
          <p:cNvPr id="32" name="CuadroTexto 4">
            <a:extLst>
              <a:ext uri="{FF2B5EF4-FFF2-40B4-BE49-F238E27FC236}">
                <a16:creationId xmlns:a16="http://schemas.microsoft.com/office/drawing/2014/main" id="{4132DC7A-41AF-49EC-861C-B021605A407E}"/>
              </a:ext>
            </a:extLst>
          </p:cNvPr>
          <p:cNvSpPr txBox="1">
            <a:spLocks noChangeArrowheads="1"/>
          </p:cNvSpPr>
          <p:nvPr/>
        </p:nvSpPr>
        <p:spPr bwMode="auto">
          <a:xfrm>
            <a:off x="145886" y="1850122"/>
            <a:ext cx="72009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ct val="0"/>
              </a:spcBef>
              <a:buFontTx/>
              <a:buNone/>
            </a:pPr>
            <a:r>
              <a:rPr lang="es-ES" altLang="es-ES" sz="1400" b="1" dirty="0">
                <a:solidFill>
                  <a:srgbClr val="FFFFFF"/>
                </a:solidFill>
                <a:latin typeface="Calibri" panose="020F0502020204030204" pitchFamily="34" charset="0"/>
              </a:rPr>
              <a:t>La Dirección General de NICOLAS CORREA S.A, define la Política del sistema integrado y la trasmite a todo el personal que integra la organización, con el fin de que sea entendida y aplicada. Para ello, la empresa lleva a cabo una Gestión Integral del sistema, contemplando la optimización del producto y el servicio a la clientela como pilares básicos del negocio. También se preserva en todo momento la integridad de las personas trabajadoras, garantizando la igualdad de oportunidades dentro de la organización así como la prevención de su repercusión en el medio ambiente.</a:t>
            </a:r>
          </a:p>
          <a:p>
            <a:pPr lvl="1" indent="0" algn="just" eaLnBrk="1" hangingPunct="1">
              <a:spcBef>
                <a:spcPct val="0"/>
              </a:spcBef>
              <a:buFontTx/>
              <a:buNone/>
            </a:pPr>
            <a:endParaRPr lang="es-ES" altLang="es-ES" sz="1400" b="1" dirty="0">
              <a:solidFill>
                <a:srgbClr val="FFFFFF"/>
              </a:solidFill>
              <a:latin typeface="Calibri" panose="020F0502020204030204" pitchFamily="34" charset="0"/>
            </a:endParaRPr>
          </a:p>
          <a:p>
            <a:pPr algn="just" eaLnBrk="1" hangingPunct="1">
              <a:spcBef>
                <a:spcPct val="0"/>
              </a:spcBef>
              <a:buFontTx/>
              <a:buNone/>
            </a:pPr>
            <a:r>
              <a:rPr lang="es-ES" altLang="es-ES" sz="1400" b="1" dirty="0">
                <a:solidFill>
                  <a:srgbClr val="FFFFFF"/>
                </a:solidFill>
                <a:latin typeface="Calibri" panose="020F0502020204030204" pitchFamily="34" charset="0"/>
              </a:rPr>
              <a:t>La Dirección se asegurará de que todos los procesos definidos cuenten con los recursos necesarios para poder conseguir los objetivos establecidos, proporcionando en todo momento un entorno seguro de trabajo, minimizando riesgos y eliminando los peligros existentes. Así mismo, se compromete a consultar y a promover la participación del personal, todo ello con un sistema de mejora continua</a:t>
            </a:r>
            <a:r>
              <a:rPr lang="es-ES" altLang="es-ES" sz="1400" b="1" dirty="0">
                <a:solidFill>
                  <a:srgbClr val="FFFFFF"/>
                </a:solidFill>
              </a:rPr>
              <a:t>.</a:t>
            </a:r>
          </a:p>
          <a:p>
            <a:pPr algn="just" eaLnBrk="1" hangingPunct="1"/>
            <a:endParaRPr lang="es-ES" altLang="es-ES" sz="1400" dirty="0"/>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1411</TotalTime>
  <Words>437</Words>
  <Application>Microsoft Office PowerPoint</Application>
  <PresentationFormat>Personalizado</PresentationFormat>
  <Paragraphs>21</Paragraphs>
  <Slides>1</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Calibri</vt:lpstr>
      <vt:lpstr>Diseño predeterminado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Compaq610</dc:creator>
  <cp:lastModifiedBy>Guiomar Villafañe Recio</cp:lastModifiedBy>
  <cp:revision>30</cp:revision>
  <dcterms:created xsi:type="dcterms:W3CDTF">2013-09-30T11:37:00Z</dcterms:created>
  <dcterms:modified xsi:type="dcterms:W3CDTF">2021-06-17T08:27:03Z</dcterms:modified>
</cp:coreProperties>
</file>